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83FF"/>
    <a:srgbClr val="FA2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710587-C81B-8543-8D13-A508916D286F}" type="datetimeFigureOut">
              <a:rPr lang="es-ES" smtClean="0"/>
              <a:t>21/02/20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8D605D-08EC-C94D-826D-E9E7099A97C2}" type="slidenum">
              <a:rPr lang="es-ES" smtClean="0"/>
              <a:t>‹Nr.›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42795" y="417415"/>
            <a:ext cx="55601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Gnosis XXI se solidariza y apoya la decisión de las </a:t>
            </a:r>
          </a:p>
          <a:p>
            <a:pPr algn="ctr"/>
            <a:r>
              <a:rPr lang="es-ES" dirty="0"/>
              <a:t>Mujeres que laboran en esta empresa en participar</a:t>
            </a:r>
          </a:p>
          <a:p>
            <a:pPr algn="ctr"/>
            <a:r>
              <a:rPr lang="es-ES" dirty="0"/>
              <a:t>en 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37249" y="944017"/>
            <a:ext cx="7390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800" dirty="0">
                <a:solidFill>
                  <a:srgbClr val="F983FF"/>
                </a:solidFill>
              </a:rPr>
              <a:t># 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79123" y="1581953"/>
            <a:ext cx="15608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err="1"/>
              <a:t>UnDía</a:t>
            </a:r>
            <a:endParaRPr lang="es-ES" sz="2000" b="1" dirty="0"/>
          </a:p>
          <a:p>
            <a:r>
              <a:rPr lang="es-ES" sz="2000" b="1" dirty="0" err="1"/>
              <a:t>SInNosotras</a:t>
            </a:r>
            <a:endParaRPr lang="es-ES" sz="2000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7331" y="1461980"/>
            <a:ext cx="358543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rgbClr val="F983FF"/>
                </a:solidFill>
              </a:rPr>
              <a:t>#</a:t>
            </a:r>
            <a:r>
              <a:rPr lang="es-ES" sz="3200" dirty="0" err="1">
                <a:solidFill>
                  <a:srgbClr val="F983FF"/>
                </a:solidFill>
              </a:rPr>
              <a:t>UnDíaSinNosotras</a:t>
            </a:r>
            <a:endParaRPr lang="es-ES" sz="3200" dirty="0">
              <a:solidFill>
                <a:srgbClr val="F983FF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281687" y="2025711"/>
            <a:ext cx="2964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/>
              <a:t>Convocado para el 9 de marzo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991231" y="2611640"/>
            <a:ext cx="7311166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Así mismo, Gnosis XXI se compromete a resguardar y proteger </a:t>
            </a:r>
          </a:p>
          <a:p>
            <a:pPr algn="ctr"/>
            <a:r>
              <a:rPr lang="es-ES" dirty="0"/>
              <a:t>los derechos de las mujeres y se compromete a </a:t>
            </a:r>
            <a:r>
              <a:rPr lang="es-ES" sz="2800" b="1" dirty="0"/>
              <a:t>denunciar</a:t>
            </a:r>
            <a:r>
              <a:rPr lang="es-ES" dirty="0"/>
              <a:t> </a:t>
            </a:r>
          </a:p>
          <a:p>
            <a:pPr algn="ctr"/>
            <a:r>
              <a:rPr lang="es-ES" dirty="0"/>
              <a:t>ante la autoridad competente cualquier abuso, acoso, insulto</a:t>
            </a:r>
          </a:p>
          <a:p>
            <a:pPr algn="ctr"/>
            <a:r>
              <a:rPr lang="es-ES" dirty="0"/>
              <a:t>falta de respeto, difamación o cualquier acto de violencia de género </a:t>
            </a:r>
          </a:p>
          <a:p>
            <a:pPr algn="ctr"/>
            <a:r>
              <a:rPr lang="es-ES" dirty="0"/>
              <a:t>que ponga en riesgo su </a:t>
            </a:r>
            <a:r>
              <a:rPr lang="es-ES" b="1" u="sng" dirty="0"/>
              <a:t>reputación e integridad física o emocional</a:t>
            </a:r>
            <a:r>
              <a:rPr lang="es-ES" dirty="0"/>
              <a:t>. </a:t>
            </a:r>
          </a:p>
          <a:p>
            <a:pPr algn="ctr"/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154915" y="6409733"/>
            <a:ext cx="18589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err="1"/>
              <a:t>www.gnosisxxi.mx</a:t>
            </a:r>
            <a:endParaRPr lang="es-ES" sz="1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076319" y="4437971"/>
            <a:ext cx="707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i="1" dirty="0"/>
              <a:t>“Por un México libre de violencia en contra de las Mujeres”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076D2FA8-8E09-4B0A-ADB4-A28ACE686CA7}"/>
              </a:ext>
            </a:extLst>
          </p:cNvPr>
          <p:cNvPicPr/>
          <p:nvPr/>
        </p:nvPicPr>
        <p:blipFill rotWithShape="1">
          <a:blip r:embed="rId2"/>
          <a:srcRect l="1867" t="19146" r="13442" b="15603"/>
          <a:stretch/>
        </p:blipFill>
        <p:spPr bwMode="auto">
          <a:xfrm>
            <a:off x="7275336" y="6194703"/>
            <a:ext cx="1643409" cy="5499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Imagen 15" descr="Imagen que contiene dibujo&#10;&#10;Descripción generada automáticamente">
            <a:extLst>
              <a:ext uri="{FF2B5EF4-FFF2-40B4-BE49-F238E27FC236}">
                <a16:creationId xmlns:a16="http://schemas.microsoft.com/office/drawing/2014/main" xmlns="" id="{124A54C7-435F-4353-8707-04B43BFA47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4339" y="5027064"/>
            <a:ext cx="2667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405215"/>
      </p:ext>
    </p:extLst>
  </p:cSld>
  <p:clrMapOvr>
    <a:masterClrMapping/>
  </p:clrMapOvr>
</p:sld>
</file>

<file path=ppt/theme/theme1.xml><?xml version="1.0" encoding="utf-8"?>
<a:theme xmlns:a="http://schemas.openxmlformats.org/drawingml/2006/main" name="Instalación integrada">
  <a:themeElements>
    <a:clrScheme name="Personalizar 8">
      <a:dk1>
        <a:srgbClr val="5E00F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371AE1"/>
      </a:accent4>
      <a:accent5>
        <a:srgbClr val="839C41"/>
      </a:accent5>
      <a:accent6>
        <a:srgbClr val="CC5439"/>
      </a:accent6>
      <a:hlink>
        <a:srgbClr val="1C6CF1"/>
      </a:hlink>
      <a:folHlink>
        <a:srgbClr val="853198"/>
      </a:folHlink>
    </a:clrScheme>
    <a:fontScheme name="Instalación integrada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stalación integrad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Instalación integrada.thmx</Template>
  <TotalTime>126</TotalTime>
  <Words>99</Words>
  <Application>Microsoft Macintosh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Instalación integrada</vt:lpstr>
      <vt:lpstr>Presentación de PowerPoint</vt:lpstr>
    </vt:vector>
  </TitlesOfParts>
  <Company>ITESM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Maldonado</dc:creator>
  <cp:lastModifiedBy>Adriana Maldonado</cp:lastModifiedBy>
  <cp:revision>12</cp:revision>
  <dcterms:created xsi:type="dcterms:W3CDTF">2020-02-22T02:34:26Z</dcterms:created>
  <dcterms:modified xsi:type="dcterms:W3CDTF">2020-02-22T05:03:20Z</dcterms:modified>
</cp:coreProperties>
</file>