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5" r:id="rId2"/>
    <p:sldId id="266" r:id="rId3"/>
    <p:sldId id="267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60"/>
  </p:normalViewPr>
  <p:slideViewPr>
    <p:cSldViewPr snapToGrid="0">
      <p:cViewPr varScale="1">
        <p:scale>
          <a:sx n="81" d="100"/>
          <a:sy n="81" d="100"/>
        </p:scale>
        <p:origin x="-664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9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17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39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19-12-06 at 18.31.44 (1)">
            <a:hlinkClick r:id="" action="ppaction://media"/>
            <a:extLst>
              <a:ext uri="{FF2B5EF4-FFF2-40B4-BE49-F238E27FC236}">
                <a16:creationId xmlns:a16="http://schemas.microsoft.com/office/drawing/2014/main" xmlns="" id="{20193A09-33B1-48E6-915A-37C78C2193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0563" y="1018972"/>
            <a:ext cx="8515431" cy="482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77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19-12-06 at 18.31.44 (2)">
            <a:hlinkClick r:id="" action="ppaction://media"/>
            <a:extLst>
              <a:ext uri="{FF2B5EF4-FFF2-40B4-BE49-F238E27FC236}">
                <a16:creationId xmlns:a16="http://schemas.microsoft.com/office/drawing/2014/main" xmlns="" id="{9C887640-4F5A-4B0A-9257-236BDB689E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400" y="1006679"/>
            <a:ext cx="8318034" cy="470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98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62417D-88DF-4666-AF13-FCABA6E5C2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E0C51CE-4559-4B1C-81EA-5F28893B31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 descr="Imagen que contiene persona, interior, jugando, niño&#10;&#10;Descripción generada automáticamente">
            <a:extLst>
              <a:ext uri="{FF2B5EF4-FFF2-40B4-BE49-F238E27FC236}">
                <a16:creationId xmlns:a16="http://schemas.microsoft.com/office/drawing/2014/main" xmlns="" id="{AA679CED-E124-49EA-9BD5-20B80156B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2" y="0"/>
            <a:ext cx="10354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2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Georgia Pro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Dubai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Macintosh PowerPoint</Application>
  <PresentationFormat>Personalizado</PresentationFormat>
  <Paragraphs>0</Paragraphs>
  <Slides>3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SlateVTI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 Herrera</dc:creator>
  <cp:lastModifiedBy>Adriana Maldonado</cp:lastModifiedBy>
  <cp:revision>6</cp:revision>
  <dcterms:created xsi:type="dcterms:W3CDTF">2019-12-07T00:32:20Z</dcterms:created>
  <dcterms:modified xsi:type="dcterms:W3CDTF">2019-12-12T01:15:39Z</dcterms:modified>
</cp:coreProperties>
</file>