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62" r:id="rId2"/>
    <p:sldId id="264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8" autoAdjust="0"/>
    <p:restoredTop sz="94660"/>
  </p:normalViewPr>
  <p:slideViewPr>
    <p:cSldViewPr snapToGrid="0">
      <p:cViewPr varScale="1">
        <p:scale>
          <a:sx n="83" d="100"/>
          <a:sy n="83" d="100"/>
        </p:scale>
        <p:origin x="-624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11/12/19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492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11/12/19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8173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390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9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7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persona, interior, mujer, parado&#10;&#10;Descripción generada automáticamente">
            <a:extLst>
              <a:ext uri="{FF2B5EF4-FFF2-40B4-BE49-F238E27FC236}">
                <a16:creationId xmlns:a16="http://schemas.microsoft.com/office/drawing/2014/main" xmlns="" id="{6C1B3E73-F623-4F15-9825-81D5FBE509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8" r="-17474"/>
          <a:stretch/>
        </p:blipFill>
        <p:spPr>
          <a:xfrm>
            <a:off x="2431915" y="0"/>
            <a:ext cx="88412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238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hatsApp Video 2019-12-06 at 18.31.44">
            <a:hlinkClick r:id="" action="ppaction://media"/>
            <a:extLst>
              <a:ext uri="{FF2B5EF4-FFF2-40B4-BE49-F238E27FC236}">
                <a16:creationId xmlns:a16="http://schemas.microsoft.com/office/drawing/2014/main" xmlns="" id="{6135A638-617A-4A0A-A0EF-55766036085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75296" y="921695"/>
            <a:ext cx="8859143" cy="501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570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Georgia Pro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Dubai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ateVTI" id="{35C4A07C-0176-4A32-9BCB-B016516853F0}" vid="{9B70D35C-BCA8-4715-BB49-8BE54A7FC0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Macintosh PowerPoint</Application>
  <PresentationFormat>Personalizado</PresentationFormat>
  <Paragraphs>0</Paragraphs>
  <Slides>2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SlateVTI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Adri Herrera</dc:creator>
  <cp:lastModifiedBy>Adriana Maldonado</cp:lastModifiedBy>
  <cp:revision>6</cp:revision>
  <dcterms:created xsi:type="dcterms:W3CDTF">2019-12-07T00:32:20Z</dcterms:created>
  <dcterms:modified xsi:type="dcterms:W3CDTF">2019-12-12T01:15:08Z</dcterms:modified>
</cp:coreProperties>
</file>